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0" r:id="rId3"/>
    <p:sldId id="259" r:id="rId4"/>
    <p:sldId id="261" r:id="rId5"/>
    <p:sldId id="262" r:id="rId6"/>
    <p:sldId id="263" r:id="rId7"/>
    <p:sldId id="265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30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E89EB-87D3-4000-A6FC-87019C78AE7F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05E120-22D8-4F44-B56D-5209C9240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E89EB-87D3-4000-A6FC-87019C78AE7F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05E120-22D8-4F44-B56D-5209C9240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E89EB-87D3-4000-A6FC-87019C78AE7F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05E120-22D8-4F44-B56D-5209C9240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E89EB-87D3-4000-A6FC-87019C78AE7F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05E120-22D8-4F44-B56D-5209C9240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E89EB-87D3-4000-A6FC-87019C78AE7F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05E120-22D8-4F44-B56D-5209C9240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E89EB-87D3-4000-A6FC-87019C78AE7F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05E120-22D8-4F44-B56D-5209C9240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E89EB-87D3-4000-A6FC-87019C78AE7F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05E120-22D8-4F44-B56D-5209C9240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E89EB-87D3-4000-A6FC-87019C78AE7F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05E120-22D8-4F44-B56D-5209C9240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E89EB-87D3-4000-A6FC-87019C78AE7F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05E120-22D8-4F44-B56D-5209C9240A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E89EB-87D3-4000-A6FC-87019C78AE7F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05E120-22D8-4F44-B56D-5209C9240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E89EB-87D3-4000-A6FC-87019C78AE7F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05E120-22D8-4F44-B56D-5209C9240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6DE89EB-87D3-4000-A6FC-87019C78AE7F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F05E120-22D8-4F44-B56D-5209C9240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0927"/>
            <a:ext cx="4644008" cy="3563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0"/>
            <a:ext cx="4499992" cy="3645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76855"/>
            <a:ext cx="4896544" cy="3355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0558" y="3545632"/>
            <a:ext cx="4478466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3218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4398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1671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74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967335"/>
            <a:ext cx="864096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dirty="0" smtClean="0">
              <a:ln/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ru-RU" sz="5400" b="1" cap="all" dirty="0">
              <a:ln/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ru-RU" sz="5400" b="1" cap="all" dirty="0" smtClean="0">
              <a:ln/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r>
              <a:rPr lang="ru-RU" sz="5400" b="1" cap="all" dirty="0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Судостроение</a:t>
            </a:r>
            <a:endParaRPr lang="ru-RU" sz="5400" b="1" cap="all" spc="0" dirty="0">
              <a:ln/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761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2967335"/>
            <a:ext cx="903649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dirty="0" smtClean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ru-RU" sz="5400" b="1" cap="all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ru-RU" sz="5400" b="1" cap="all" dirty="0" smtClean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r>
              <a:rPr lang="ru-RU" sz="5400" b="1" cap="all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Авиастроение</a:t>
            </a:r>
            <a:endParaRPr lang="ru-RU" sz="5400" b="1" cap="all" spc="0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80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644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" y="2967335"/>
            <a:ext cx="9144001" cy="43088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dirty="0" smtClean="0">
              <a:ln/>
              <a:solidFill>
                <a:srgbClr val="FFC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ru-RU" sz="4400" b="1" cap="all" dirty="0" smtClean="0">
              <a:ln/>
              <a:solidFill>
                <a:srgbClr val="FFC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ru-RU" sz="4400" b="1" cap="all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ru-RU" sz="4400" b="1" cap="all" dirty="0" smtClean="0">
              <a:ln/>
              <a:solidFill>
                <a:srgbClr val="FFC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r>
              <a:rPr lang="ru-RU" sz="4400" b="1" cap="all" dirty="0" smtClean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Военно-промышленный </a:t>
            </a:r>
          </a:p>
          <a:p>
            <a:pPr algn="ctr"/>
            <a:r>
              <a:rPr lang="ru-RU" sz="4400" b="1" cap="all" spc="0" dirty="0" smtClean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комплекс</a:t>
            </a:r>
            <a:endParaRPr lang="ru-RU" sz="4400" b="1" cap="all" spc="0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526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83768" y="908720"/>
            <a:ext cx="4114800" cy="7010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988840"/>
            <a:ext cx="8964488" cy="3816424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6000" dirty="0" smtClean="0"/>
              <a:t>  §-</a:t>
            </a:r>
            <a:r>
              <a:rPr lang="ru-RU" sz="6000" dirty="0" smtClean="0"/>
              <a:t>24</a:t>
            </a:r>
            <a:endParaRPr lang="ru-RU" sz="6000" dirty="0" smtClean="0"/>
          </a:p>
          <a:p>
            <a:pPr algn="l">
              <a:buNone/>
            </a:pPr>
            <a:r>
              <a:rPr lang="ru-RU" sz="6000" u="sng" dirty="0" smtClean="0"/>
              <a:t>по </a:t>
            </a:r>
            <a:r>
              <a:rPr lang="ru-RU" sz="6000" u="sng" dirty="0" smtClean="0"/>
              <a:t>выбору </a:t>
            </a:r>
            <a:r>
              <a:rPr lang="ru-RU" sz="6000" dirty="0" smtClean="0"/>
              <a:t> </a:t>
            </a:r>
            <a:endParaRPr lang="ru-RU" sz="6000" dirty="0" smtClean="0"/>
          </a:p>
          <a:p>
            <a:pPr algn="l"/>
            <a:r>
              <a:rPr lang="ru-RU" sz="6000" dirty="0" smtClean="0"/>
              <a:t>а)мини </a:t>
            </a:r>
            <a:r>
              <a:rPr lang="ru-RU" sz="6000" dirty="0" smtClean="0"/>
              <a:t>презентации</a:t>
            </a:r>
          </a:p>
          <a:p>
            <a:pPr algn="l"/>
            <a:r>
              <a:rPr lang="ru-RU" sz="6000" dirty="0" smtClean="0"/>
              <a:t>б)решить задачу</a:t>
            </a:r>
          </a:p>
          <a:p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xmlns="" val="336553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1034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726</TotalTime>
  <Words>15</Words>
  <Application>Microsoft Office PowerPoint</Application>
  <PresentationFormat>Экран (4:3)</PresentationFormat>
  <Paragraphs>19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Домашнее задание</vt:lpstr>
      <vt:lpstr>Слайд 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11</cp:revision>
  <dcterms:created xsi:type="dcterms:W3CDTF">2017-02-04T07:08:39Z</dcterms:created>
  <dcterms:modified xsi:type="dcterms:W3CDTF">2017-02-11T20:18:34Z</dcterms:modified>
</cp:coreProperties>
</file>